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20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0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297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03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03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838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0174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169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22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4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A289C-D07F-4F4D-B66D-D45005DB16F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C1EEC-9450-4253-A35D-FBFD619C7C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242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1871663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NHDF cells by recombinant human PDGF-AA.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289985" y="908274"/>
            <a:ext cx="456407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PDGF-AA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#200-051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1772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2013-02-21T12:16:02Z</dcterms:created>
  <dcterms:modified xsi:type="dcterms:W3CDTF">2015-03-12T15:48:11Z</dcterms:modified>
</cp:coreProperties>
</file>